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1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4F7E5-7765-48DB-B3C3-95CAED83A082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BEDE8-B1AC-4926-88FC-330DB39C1C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BEDE8-B1AC-4926-88FC-330DB39C1C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26129-FF27-484B-9DA2-7139DB60BCBA}" type="datetimeFigureOut">
              <a:rPr lang="en-US" smtClean="0"/>
              <a:pPr/>
              <a:t>10-Jul-20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D0DE-DC57-4F32-8588-9E928978A1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manbroking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74637"/>
            <a:ext cx="8229600" cy="483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i="1" dirty="0"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Procedure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  <a:cs typeface="+mj-cs"/>
              </a:rPr>
              <a:t>for Download Contract Note From Our website www.Nirmanbroking.com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  <a:cs typeface="+mj-cs"/>
            </a:endParaRPr>
          </a:p>
        </p:txBody>
      </p:sp>
      <p:pic>
        <p:nvPicPr>
          <p:cNvPr id="10" name="Picture 9" descr="logo - 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457200"/>
            <a:ext cx="2247900" cy="1335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3886200" y="762000"/>
            <a:ext cx="7620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895600" y="1295400"/>
            <a:ext cx="838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Open Client Backoffice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1143000"/>
            <a:ext cx="8436429" cy="5181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105400" y="4800600"/>
            <a:ext cx="838200" cy="1219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19800" y="4724400"/>
            <a:ext cx="12954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Back-office Login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858000" y="42672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62600" y="4800600"/>
            <a:ext cx="2743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Trading code and Password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Select your option for Download Contract notes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33"/>
            <a:ext cx="9144000" cy="600286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39624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867400" y="3886200"/>
            <a:ext cx="12192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000" dirty="0" smtClean="0"/>
              <a:t>Please Select the given options and </a:t>
            </a:r>
            <a:r>
              <a:rPr lang="en-US" sz="2000" dirty="0" smtClean="0"/>
              <a:t>download/view.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096000" y="2286000"/>
            <a:ext cx="1295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7543800" y="2590800"/>
            <a:ext cx="12192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Dates  and click on GO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2000" y="4191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676400" y="4038600"/>
            <a:ext cx="1524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Click on Contract Note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Date wise contract note showing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133"/>
            <a:ext cx="9144000" cy="514773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>
            <a:off x="5410200" y="22860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2895600"/>
            <a:ext cx="1752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of  Down Arrow  for view or download your ECN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- sm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" y="152400"/>
            <a:ext cx="76962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9800" y="487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Nirman House, 8 Zone-1, M.P. Nagar Bhopal 462011 (M.P.) </a:t>
            </a:r>
            <a:r>
              <a:rPr lang="en-US" i="1" dirty="0" err="1" smtClean="0">
                <a:latin typeface="Aparajita" panose="020B0604020202020204" pitchFamily="34" charset="0"/>
                <a:cs typeface="Aparajita" panose="020B0604020202020204" pitchFamily="34" charset="0"/>
              </a:rPr>
              <a:t>Ph</a:t>
            </a:r>
            <a:r>
              <a:rPr lang="en-US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:- 0755-4260000, Web: </a:t>
            </a:r>
            <a:r>
              <a:rPr lang="en-US" i="1" dirty="0" smtClean="0">
                <a:latin typeface="Aparajita" panose="020B0604020202020204" pitchFamily="34" charset="0"/>
                <a:cs typeface="Aparajita" panose="020B0604020202020204" pitchFamily="34" charset="0"/>
                <a:hlinkClick r:id="rId3"/>
              </a:rPr>
              <a:t>www.nirmanbroking.com</a:t>
            </a:r>
            <a:r>
              <a:rPr lang="en-US" i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 Email :- Info@nirmanbroking.com</a:t>
            </a:r>
            <a:endParaRPr lang="en-US" i="1" dirty="0"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89</Words>
  <Application>Microsoft Office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Batang</vt:lpstr>
      <vt:lpstr>Aparajita</vt:lpstr>
      <vt:lpstr>Arial</vt:lpstr>
      <vt:lpstr>Calibri</vt:lpstr>
      <vt:lpstr>Office Theme</vt:lpstr>
      <vt:lpstr>PowerPoint Presentation</vt:lpstr>
      <vt:lpstr>PowerPoint Presentation</vt:lpstr>
      <vt:lpstr>Open Client Backoffice</vt:lpstr>
      <vt:lpstr>Back-office Login</vt:lpstr>
      <vt:lpstr>Select your option for Download Contract notes</vt:lpstr>
      <vt:lpstr>Please Select the given options and download/view.</vt:lpstr>
      <vt:lpstr>Date wise contract note showing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trading6</cp:lastModifiedBy>
  <cp:revision>22</cp:revision>
  <dcterms:created xsi:type="dcterms:W3CDTF">2015-10-15T09:05:18Z</dcterms:created>
  <dcterms:modified xsi:type="dcterms:W3CDTF">2020-07-10T08:55:28Z</dcterms:modified>
</cp:coreProperties>
</file>